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94" r:id="rId2"/>
    <p:sldId id="295" r:id="rId3"/>
    <p:sldId id="296" r:id="rId4"/>
    <p:sldId id="297" r:id="rId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645" autoAdjust="0"/>
  </p:normalViewPr>
  <p:slideViewPr>
    <p:cSldViewPr>
      <p:cViewPr varScale="1">
        <p:scale>
          <a:sx n="31" d="100"/>
          <a:sy n="31" d="100"/>
        </p:scale>
        <p:origin x="137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11A9A-1E30-4ED5-BBE1-5CA089EF7BD8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25423-3ED8-44F2-9385-6502AECF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38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5EBE38-4A1B-4F63-9DF9-6D0B4705670D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CADF86-D363-4454-B3A4-5714C8EF8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64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2C0CD-24A6-4EF4-91DB-5CF16782D596}" type="slidenum">
              <a:rPr lang="en-US"/>
              <a:pPr/>
              <a:t>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455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ADF86-D363-4454-B3A4-5714C8EF8D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5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3245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245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3245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3245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5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5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5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5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5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6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6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6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3246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3246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23246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246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23246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246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0"/>
            <a:ext cx="8610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  <p:custDataLst>
              <p:tags r:id="rId2"/>
            </p:custDataLst>
          </p:nvPr>
        </p:nvSpPr>
        <p:spPr>
          <a:xfrm>
            <a:off x="609600" y="1143000"/>
            <a:ext cx="41148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  <p:custDataLst>
              <p:tags r:id="rId3"/>
            </p:custDataLst>
          </p:nvPr>
        </p:nvSpPr>
        <p:spPr>
          <a:xfrm>
            <a:off x="4876800" y="1143000"/>
            <a:ext cx="411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  <p:custDataLst>
              <p:tags r:id="rId4"/>
            </p:custDataLst>
          </p:nvPr>
        </p:nvSpPr>
        <p:spPr>
          <a:xfrm>
            <a:off x="4876800" y="3848100"/>
            <a:ext cx="411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D63B12-DD0A-4E3B-B03A-DB9CFB30A062}" type="slidenum">
              <a:rPr lang="en-US" smtClean="0"/>
              <a:t>‹#›</a:t>
            </a:fld>
            <a:endParaRPr lang="en-US"/>
          </a:p>
        </p:txBody>
      </p:sp>
      <p:grpSp>
        <p:nvGrpSpPr>
          <p:cNvPr id="2314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314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143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143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3143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3143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3143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3143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143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3143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314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14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14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C7560E91-EB5A-4CB0-927E-E5966F79921F}" type="datetimeFigureOut">
              <a:rPr lang="en-US" smtClean="0"/>
              <a:t>2/8/2016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\\aotfs02v\vtrans$\Highways\MOB\TSERV\TSMO\TrafficOperations\WORK%20ZONE%20TRAFFIC%20MANAGEMENT\Traffic%20Management%20Plan\TMP%20Template%20review%20comments%2006012015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2895600" y="1905000"/>
            <a:ext cx="6019800" cy="2308225"/>
          </a:xfrm>
        </p:spPr>
        <p:txBody>
          <a:bodyPr/>
          <a:lstStyle/>
          <a:p>
            <a:r>
              <a:rPr lang="en-US" sz="4800" dirty="0" smtClean="0"/>
              <a:t>TMP Development</a:t>
            </a:r>
            <a:endParaRPr lang="en-US" dirty="0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4419600"/>
            <a:ext cx="2362200" cy="685800"/>
          </a:xfrm>
        </p:spPr>
        <p:txBody>
          <a:bodyPr/>
          <a:lstStyle/>
          <a:p>
            <a:r>
              <a:rPr lang="en-US" dirty="0">
                <a:solidFill>
                  <a:schemeClr val="hlink"/>
                </a:solidFill>
              </a:rPr>
              <a:t>Module </a:t>
            </a:r>
            <a:r>
              <a:rPr lang="en-US" dirty="0" smtClean="0">
                <a:solidFill>
                  <a:schemeClr val="hlink"/>
                </a:solidFill>
              </a:rPr>
              <a:t>9</a:t>
            </a:r>
            <a:endParaRPr lang="en-US" dirty="0">
              <a:solidFill>
                <a:schemeClr val="hlink"/>
              </a:solidFill>
            </a:endParaRPr>
          </a:p>
        </p:txBody>
      </p:sp>
      <p:pic>
        <p:nvPicPr>
          <p:cNvPr id="6158" name="Picture 14" descr="FHWA bkgd revised"/>
          <p:cNvPicPr>
            <a:picLocks noChangeAspect="1" noChangeArrowheads="1"/>
          </p:cNvPicPr>
          <p:nvPr/>
        </p:nvPicPr>
        <p:blipFill>
          <a:blip r:embed="rId3" cstate="print"/>
          <a:srcRect r="81400" b="7539"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</p:spPr>
      </p:pic>
      <p:pic>
        <p:nvPicPr>
          <p:cNvPr id="7" name="Picture 2" descr="http://vtrans.vermont.gov/sites/aot/files/VTransLogo%28PNG%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056" y="6095999"/>
            <a:ext cx="1962943" cy="74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Estimate and budget for TMP development and implementation early in project development (update as appropriate throughout project)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US" sz="2800" dirty="0"/>
              <a:t>Consider and address WZ impacts from a broad transportation management perspective (rather than solely a traffic control perspective)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US" sz="2800" dirty="0"/>
              <a:t>Coordinate with key parties to jointly identify WZ impacts issues to account for and management strategies to address them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US" sz="2800" dirty="0"/>
              <a:t>Strive to use strategies that keep lanes open, especially during peak traffic times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4531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Consider using extended closures or full closures versus numerous night closures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Consider strategies that facilitate decision-making by the public to avoid the WZ (e.g., public awareness, advance signage in locations prior to key motorist decision points)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 dirty="0"/>
              <a:t>Training is important for all personnel involved in TMPs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 dirty="0"/>
              <a:t>Management support is needed for effective </a:t>
            </a:r>
            <a:r>
              <a:rPr lang="en-US" sz="2800" dirty="0" smtClean="0"/>
              <a:t>TMP efforts</a:t>
            </a:r>
            <a:endParaRPr lang="en-US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 dirty="0" smtClean="0"/>
              <a:t>Conduct assessments of the TMP’s performance and provide feedback all entities involved.</a:t>
            </a:r>
          </a:p>
        </p:txBody>
      </p:sp>
    </p:spTree>
    <p:extLst>
      <p:ext uri="{BB962C8B-B14F-4D97-AF65-F5344CB8AC3E}">
        <p14:creationId xmlns:p14="http://schemas.microsoft.com/office/powerpoint/2010/main" val="200448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9286"/>
            <a:ext cx="8915400" cy="3134497"/>
          </a:xfrm>
        </p:spPr>
        <p:txBody>
          <a:bodyPr/>
          <a:lstStyle/>
          <a:p>
            <a:pPr marL="0" indent="0">
              <a:buNone/>
            </a:pPr>
            <a:r>
              <a:rPr lang="en-US" sz="2800" u="sng" dirty="0">
                <a:hlinkClick r:id="rId2"/>
              </a:rPr>
              <a:t>Z:\Highways\MOB\TSERV\TSMO\TrafficOperations\WORK ZONE TRAFFIC </a:t>
            </a:r>
            <a:r>
              <a:rPr lang="en-US" sz="2800" u="sng" dirty="0" smtClean="0">
                <a:hlinkClick r:id="rId2"/>
              </a:rPr>
              <a:t>MANAGEMENT\Traffic </a:t>
            </a:r>
            <a:r>
              <a:rPr lang="en-US" sz="2800" u="sng" dirty="0">
                <a:hlinkClick r:id="rId2"/>
              </a:rPr>
              <a:t>Management Plan\TMP Template review comments 06012015.docx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11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21&quot;/&gt;&lt;lineCharCount val=&quot;12&quot;/&gt;&lt;lineCharCount val=&quot;13&quot;/&gt;&lt;lineCharCount val=&quot;12&quot;/&gt;&lt;lineCharCount val=&quot;13&quot;/&gt;&lt;lineCharCount val=&quot;11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21&quot;/&gt;&lt;lineCharCount val=&quot;12&quot;/&gt;&lt;lineCharCount val=&quot;13&quot;/&gt;&lt;lineCharCount val=&quot;12&quot;/&gt;&lt;lineCharCount val=&quot;13&quot;/&gt;&lt;lineCharCount val=&quot;11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21&quot;/&gt;&lt;lineCharCount val=&quot;12&quot;/&gt;&lt;lineCharCount val=&quot;13&quot;/&gt;&lt;lineCharCount val=&quot;12&quot;/&gt;&lt;lineCharCount val=&quot;13&quot;/&gt;&lt;lineCharCount val=&quot;11&quot;/&gt;&lt;/TableIndex&gt;&lt;/ShapeTextInfo&gt;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167</Words>
  <Application>Microsoft Office PowerPoint</Application>
  <PresentationFormat>On-screen Show (4:3)</PresentationFormat>
  <Paragraphs>17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Times New Roman</vt:lpstr>
      <vt:lpstr>Wingdings</vt:lpstr>
      <vt:lpstr>Pixel</vt:lpstr>
      <vt:lpstr>TMP Development</vt:lpstr>
      <vt:lpstr>Considerations</vt:lpstr>
      <vt:lpstr>Considerations (continued)</vt:lpstr>
      <vt:lpstr>Sample TMP</vt:lpstr>
    </vt:vector>
  </TitlesOfParts>
  <Company>DOT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Wood, Ken (FHWA)</dc:creator>
  <cp:lastModifiedBy>AVERY, NANCY</cp:lastModifiedBy>
  <cp:revision>14</cp:revision>
  <cp:lastPrinted>2016-02-08T12:53:21Z</cp:lastPrinted>
  <dcterms:created xsi:type="dcterms:W3CDTF">2016-01-13T17:04:05Z</dcterms:created>
  <dcterms:modified xsi:type="dcterms:W3CDTF">2016-02-08T12:53:44Z</dcterms:modified>
</cp:coreProperties>
</file>